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5" r:id="rId3"/>
    <p:sldId id="267" r:id="rId4"/>
    <p:sldId id="290" r:id="rId5"/>
    <p:sldId id="291" r:id="rId6"/>
    <p:sldId id="286" r:id="rId7"/>
    <p:sldId id="292" r:id="rId8"/>
    <p:sldId id="257" r:id="rId9"/>
    <p:sldId id="293" r:id="rId10"/>
    <p:sldId id="294" r:id="rId11"/>
    <p:sldId id="287" r:id="rId12"/>
    <p:sldId id="288" r:id="rId13"/>
    <p:sldId id="295" r:id="rId14"/>
    <p:sldId id="296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r" initials="s" lastIdx="1" clrIdx="0">
    <p:extLst>
      <p:ext uri="{19B8F6BF-5375-455C-9EA6-DF929625EA0E}">
        <p15:presenceInfo xmlns:p15="http://schemas.microsoft.com/office/powerpoint/2012/main" userId="7ce92a560084dc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0199-810B-4079-BE66-798C42C4E456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6E673-A6F8-4940-B68D-1B75DFC9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7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0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6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0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601B-5E8A-44B3-B171-5A8CC1BA1B59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1437-1959-451B-ABCB-BC05CF54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1.00690.pdf" TargetMode="External"/><Relationship Id="rId2" Type="http://schemas.openxmlformats.org/officeDocument/2006/relationships/hyperlink" Target="https://github.com/deepmind/dm_contro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roboti.us/index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epmind/dm_contro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eepmind/dm_contro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881149" y="3224206"/>
            <a:ext cx="1026621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002" y="2040526"/>
            <a:ext cx="1176250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DeepMind Control Suite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>
            <a:off x="23398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97994" y="3383550"/>
            <a:ext cx="53181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Github</a:t>
            </a:r>
            <a:r>
              <a:rPr lang="en-US" i="1" dirty="0" smtClean="0"/>
              <a:t> link: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github.com/deepmind/dm_control</a:t>
            </a:r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Publication link: </a:t>
            </a:r>
            <a:r>
              <a:rPr lang="en-US" dirty="0">
                <a:hlinkClick r:id="rId3"/>
              </a:rPr>
              <a:t>https://arxiv.org/pdf/1801.00690.pdf</a:t>
            </a:r>
            <a:endParaRPr lang="en-US" i="1" dirty="0"/>
          </a:p>
        </p:txBody>
      </p:sp>
      <p:sp>
        <p:nvSpPr>
          <p:cNvPr id="16" name="Rectangle 15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</p:spTree>
    <p:extLst>
      <p:ext uri="{BB962C8B-B14F-4D97-AF65-F5344CB8AC3E}">
        <p14:creationId xmlns:p14="http://schemas.microsoft.com/office/powerpoint/2010/main" val="2464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6394" y="680931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62" y="1402254"/>
            <a:ext cx="9874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3: 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step </a:t>
            </a:r>
            <a:r>
              <a:rPr lang="en-US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mujoco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key.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Donload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mujoco200 win64 from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www.roboti.us/index.html</a:t>
            </a:r>
            <a:r>
              <a:rPr lang="en-US" sz="1400" dirty="0" smtClean="0"/>
              <a:t>. Also, download mjkey.txt (</a:t>
            </a:r>
            <a:r>
              <a:rPr lang="en-US" sz="1400" dirty="0" err="1" smtClean="0"/>
              <a:t>mujoco</a:t>
            </a:r>
            <a:r>
              <a:rPr lang="en-US" sz="1400" dirty="0" smtClean="0"/>
              <a:t> key).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Open a folder called </a:t>
            </a:r>
            <a:r>
              <a:rPr lang="en-US" sz="1400" dirty="0" smtClean="0">
                <a:solidFill>
                  <a:srgbClr val="FF0000"/>
                </a:solidFill>
              </a:rPr>
              <a:t>“.</a:t>
            </a:r>
            <a:r>
              <a:rPr lang="en-US" sz="1400" dirty="0" err="1" smtClean="0">
                <a:solidFill>
                  <a:srgbClr val="FF0000"/>
                </a:solidFill>
              </a:rPr>
              <a:t>mujoco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 inside of your user name folder. After downloading mujoco200, extract it into </a:t>
            </a:r>
            <a:r>
              <a:rPr lang="en-US" sz="1400" dirty="0">
                <a:solidFill>
                  <a:srgbClr val="FF0000"/>
                </a:solidFill>
              </a:rPr>
              <a:t>“.</a:t>
            </a:r>
            <a:r>
              <a:rPr lang="en-US" sz="1400" dirty="0" err="1">
                <a:solidFill>
                  <a:srgbClr val="FF0000"/>
                </a:solidFill>
              </a:rPr>
              <a:t>mujoco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Place mjkey.txt into “.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mujoco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 folder, also place it into “</a:t>
            </a:r>
            <a:r>
              <a:rPr lang="en-US" sz="1400" dirty="0" smtClean="0">
                <a:solidFill>
                  <a:srgbClr val="FF0000"/>
                </a:solidFill>
              </a:rPr>
              <a:t>.</a:t>
            </a:r>
            <a:r>
              <a:rPr lang="en-US" sz="1400" dirty="0" err="1" smtClean="0">
                <a:solidFill>
                  <a:srgbClr val="FF0000"/>
                </a:solidFill>
              </a:rPr>
              <a:t>mujoco</a:t>
            </a:r>
            <a:r>
              <a:rPr lang="en-US" sz="1400" dirty="0" smtClean="0">
                <a:solidFill>
                  <a:srgbClr val="FF0000"/>
                </a:solidFill>
              </a:rPr>
              <a:t>/mujoco200_win64/bin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en-US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00" y="3143968"/>
            <a:ext cx="1590476" cy="1019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5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09" y="1651246"/>
            <a:ext cx="8202829" cy="432724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013438" y="1837593"/>
            <a:ext cx="800100" cy="2198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5168" y="4530969"/>
            <a:ext cx="1016978" cy="2520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70938" y="3921370"/>
            <a:ext cx="844062" cy="600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5723791" y="4210049"/>
            <a:ext cx="4132386" cy="5729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5527" y="719921"/>
            <a:ext cx="103689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4: 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Go to “</a:t>
            </a:r>
            <a:r>
              <a:rPr lang="en-US" sz="1400" dirty="0" smtClean="0">
                <a:solidFill>
                  <a:srgbClr val="FF0000"/>
                </a:solidFill>
              </a:rPr>
              <a:t>Edit the system </a:t>
            </a:r>
            <a:r>
              <a:rPr lang="en-US" sz="1400" dirty="0">
                <a:solidFill>
                  <a:srgbClr val="FF0000"/>
                </a:solidFill>
              </a:rPr>
              <a:t>environment </a:t>
            </a:r>
            <a:r>
              <a:rPr lang="en-US" sz="1400" dirty="0" smtClean="0">
                <a:solidFill>
                  <a:srgbClr val="FF0000"/>
                </a:solidFill>
              </a:rPr>
              <a:t> variables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 from Windows button, do calling 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mujoco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key and libraries as following image: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5146" y="100371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715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after installation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55" y="851174"/>
            <a:ext cx="11753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If you finish 4 installation steps, you can use </a:t>
            </a:r>
            <a:r>
              <a:rPr lang="en-US" sz="1600" dirty="0" err="1" smtClean="0"/>
              <a:t>dm_control</a:t>
            </a:r>
            <a:r>
              <a:rPr lang="en-US" sz="1600" dirty="0" smtClean="0"/>
              <a:t>. </a:t>
            </a:r>
          </a:p>
          <a:p>
            <a:r>
              <a:rPr lang="en-US" sz="1600" dirty="0" smtClean="0"/>
              <a:t>To test it, create a python file</a:t>
            </a:r>
            <a:r>
              <a:rPr lang="en-US" sz="1600" dirty="0"/>
              <a:t>, called </a:t>
            </a:r>
            <a:r>
              <a:rPr lang="en-US" sz="1600" dirty="0">
                <a:solidFill>
                  <a:srgbClr val="FF0000"/>
                </a:solidFill>
              </a:rPr>
              <a:t>view_hopper_model.py</a:t>
            </a:r>
            <a:r>
              <a:rPr lang="en-US" sz="1600" dirty="0"/>
              <a:t> </a:t>
            </a:r>
            <a:r>
              <a:rPr lang="en-US" sz="1600" dirty="0" smtClean="0"/>
              <a:t>inside </a:t>
            </a:r>
            <a:r>
              <a:rPr lang="en-US" sz="1600" dirty="0" err="1" smtClean="0"/>
              <a:t>dm_control</a:t>
            </a:r>
            <a:r>
              <a:rPr lang="en-US" sz="1600" dirty="0" smtClean="0"/>
              <a:t> as bellow.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6" y="1938636"/>
            <a:ext cx="2552381" cy="36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8021" y="1960151"/>
            <a:ext cx="5046787" cy="3046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suite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viewer</a:t>
            </a:r>
          </a:p>
          <a:p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endParaRPr lang="en-US" sz="1200" dirty="0"/>
          </a:p>
          <a:p>
            <a:r>
              <a:rPr lang="en-US" sz="1200" dirty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/>
              <a:t>suite.load</a:t>
            </a:r>
            <a:r>
              <a:rPr lang="en-US" sz="1200" dirty="0"/>
              <a:t>(</a:t>
            </a:r>
            <a:r>
              <a:rPr lang="en-US" sz="1200" dirty="0" err="1"/>
              <a:t>domain_name</a:t>
            </a:r>
            <a:r>
              <a:rPr lang="en-US" sz="1200" dirty="0"/>
              <a:t>='hopper', </a:t>
            </a:r>
            <a:r>
              <a:rPr lang="en-US" sz="1200" dirty="0" err="1"/>
              <a:t>task_name</a:t>
            </a:r>
            <a:r>
              <a:rPr lang="en-US" sz="1200" dirty="0"/>
              <a:t>='hop')</a:t>
            </a:r>
          </a:p>
          <a:p>
            <a:r>
              <a:rPr lang="en-US" sz="1200" dirty="0" err="1"/>
              <a:t>action_spec</a:t>
            </a:r>
            <a:r>
              <a:rPr lang="en-US" sz="1200" dirty="0"/>
              <a:t> = </a:t>
            </a:r>
            <a:r>
              <a:rPr lang="en-US" sz="1200" dirty="0" err="1"/>
              <a:t>env.action_spec</a:t>
            </a:r>
            <a:r>
              <a:rPr lang="en-US" sz="1200" dirty="0"/>
              <a:t>()</a:t>
            </a:r>
          </a:p>
          <a:p>
            <a:endParaRPr lang="en-US" sz="1200" dirty="0"/>
          </a:p>
          <a:p>
            <a:r>
              <a:rPr lang="en-US" sz="1200" dirty="0"/>
              <a:t># Define a uniform random policy.</a:t>
            </a:r>
          </a:p>
          <a:p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random_policy</a:t>
            </a:r>
            <a:r>
              <a:rPr lang="en-US" sz="1200" dirty="0"/>
              <a:t>(</a:t>
            </a:r>
            <a:r>
              <a:rPr lang="en-US" sz="1200" dirty="0" err="1"/>
              <a:t>time_step</a:t>
            </a:r>
            <a:r>
              <a:rPr lang="en-US" sz="1200" dirty="0"/>
              <a:t>):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np.random.uniform</a:t>
            </a:r>
            <a:r>
              <a:rPr lang="en-US" sz="1200" dirty="0"/>
              <a:t>(low=</a:t>
            </a:r>
            <a:r>
              <a:rPr lang="en-US" sz="1200" dirty="0" err="1"/>
              <a:t>action_spec.minimum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high=</a:t>
            </a:r>
            <a:r>
              <a:rPr lang="en-US" sz="1200" dirty="0" err="1"/>
              <a:t>action_spec.maximum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size=</a:t>
            </a:r>
            <a:r>
              <a:rPr lang="en-US" sz="1200" dirty="0" err="1"/>
              <a:t>action_spec.shape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# Launch the viewer application.</a:t>
            </a:r>
          </a:p>
          <a:p>
            <a:r>
              <a:rPr lang="en-US" sz="1200" dirty="0" err="1"/>
              <a:t>viewer.launch</a:t>
            </a:r>
            <a:r>
              <a:rPr lang="en-US" sz="1200" dirty="0"/>
              <a:t>(</a:t>
            </a:r>
            <a:r>
              <a:rPr lang="en-US" sz="1200" dirty="0" err="1"/>
              <a:t>env</a:t>
            </a:r>
            <a:r>
              <a:rPr lang="en-US" sz="1200" dirty="0"/>
              <a:t>, policy=</a:t>
            </a:r>
            <a:r>
              <a:rPr lang="en-US" sz="1200" dirty="0" err="1"/>
              <a:t>random_policy</a:t>
            </a:r>
            <a:r>
              <a:rPr lang="en-US" sz="1200" dirty="0"/>
              <a:t>)</a:t>
            </a:r>
            <a:endParaRPr lang="en-US" sz="1200" dirty="0"/>
          </a:p>
        </p:txBody>
      </p:sp>
      <p:cxnSp>
        <p:nvCxnSpPr>
          <p:cNvPr id="5" name="Straight Arrow Connector 4"/>
          <p:cNvCxnSpPr>
            <a:stCxn id="10" idx="1"/>
          </p:cNvCxnSpPr>
          <p:nvPr/>
        </p:nvCxnSpPr>
        <p:spPr>
          <a:xfrm flipH="1">
            <a:off x="2963008" y="3483645"/>
            <a:ext cx="3955013" cy="191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9994254">
            <a:off x="3332089" y="3629079"/>
            <a:ext cx="5047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Write these codes inside </a:t>
            </a:r>
            <a:r>
              <a:rPr lang="en-US" sz="1200" dirty="0">
                <a:solidFill>
                  <a:srgbClr val="FF0000"/>
                </a:solidFill>
              </a:rPr>
              <a:t>view_hopper_model.py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9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715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after installation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55" y="851174"/>
            <a:ext cx="11753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Activate your </a:t>
            </a:r>
            <a:r>
              <a:rPr lang="en-US" sz="1600" dirty="0" err="1" smtClean="0"/>
              <a:t>dm_control</a:t>
            </a:r>
            <a:r>
              <a:rPr lang="en-US" sz="1600" dirty="0" smtClean="0"/>
              <a:t> environment from anaconda. To run 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6" y="1938636"/>
            <a:ext cx="2552381" cy="36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18021" y="1960151"/>
            <a:ext cx="5046787" cy="3046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suite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viewer</a:t>
            </a:r>
          </a:p>
          <a:p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np</a:t>
            </a:r>
          </a:p>
          <a:p>
            <a:endParaRPr lang="en-US" sz="1200" dirty="0"/>
          </a:p>
          <a:p>
            <a:r>
              <a:rPr lang="en-US" sz="1200" dirty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/>
              <a:t>suite.load</a:t>
            </a:r>
            <a:r>
              <a:rPr lang="en-US" sz="1200" dirty="0"/>
              <a:t>(</a:t>
            </a:r>
            <a:r>
              <a:rPr lang="en-US" sz="1200" dirty="0" err="1"/>
              <a:t>domain_name</a:t>
            </a:r>
            <a:r>
              <a:rPr lang="en-US" sz="1200" dirty="0"/>
              <a:t>='hopper', </a:t>
            </a:r>
            <a:r>
              <a:rPr lang="en-US" sz="1200" dirty="0" err="1"/>
              <a:t>task_name</a:t>
            </a:r>
            <a:r>
              <a:rPr lang="en-US" sz="1200" dirty="0"/>
              <a:t>='hop')</a:t>
            </a:r>
          </a:p>
          <a:p>
            <a:r>
              <a:rPr lang="en-US" sz="1200" dirty="0" err="1"/>
              <a:t>action_spec</a:t>
            </a:r>
            <a:r>
              <a:rPr lang="en-US" sz="1200" dirty="0"/>
              <a:t> = </a:t>
            </a:r>
            <a:r>
              <a:rPr lang="en-US" sz="1200" dirty="0" err="1"/>
              <a:t>env.action_spec</a:t>
            </a:r>
            <a:r>
              <a:rPr lang="en-US" sz="1200" dirty="0"/>
              <a:t>()</a:t>
            </a:r>
          </a:p>
          <a:p>
            <a:endParaRPr lang="en-US" sz="1200" dirty="0"/>
          </a:p>
          <a:p>
            <a:r>
              <a:rPr lang="en-US" sz="1200" dirty="0"/>
              <a:t># Define a uniform random policy.</a:t>
            </a:r>
          </a:p>
          <a:p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random_policy</a:t>
            </a:r>
            <a:r>
              <a:rPr lang="en-US" sz="1200" dirty="0"/>
              <a:t>(</a:t>
            </a:r>
            <a:r>
              <a:rPr lang="en-US" sz="1200" dirty="0" err="1"/>
              <a:t>time_step</a:t>
            </a:r>
            <a:r>
              <a:rPr lang="en-US" sz="1200" dirty="0"/>
              <a:t>):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np.random.uniform</a:t>
            </a:r>
            <a:r>
              <a:rPr lang="en-US" sz="1200" dirty="0"/>
              <a:t>(low=</a:t>
            </a:r>
            <a:r>
              <a:rPr lang="en-US" sz="1200" dirty="0" err="1"/>
              <a:t>action_spec.minimum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high=</a:t>
            </a:r>
            <a:r>
              <a:rPr lang="en-US" sz="1200" dirty="0" err="1"/>
              <a:t>action_spec.maximum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size=</a:t>
            </a:r>
            <a:r>
              <a:rPr lang="en-US" sz="1200" dirty="0" err="1"/>
              <a:t>action_spec.shape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# Launch the viewer application.</a:t>
            </a:r>
          </a:p>
          <a:p>
            <a:r>
              <a:rPr lang="en-US" sz="1200" dirty="0" err="1"/>
              <a:t>viewer.launch</a:t>
            </a:r>
            <a:r>
              <a:rPr lang="en-US" sz="1200" dirty="0"/>
              <a:t>(</a:t>
            </a:r>
            <a:r>
              <a:rPr lang="en-US" sz="1200" dirty="0" err="1"/>
              <a:t>env</a:t>
            </a:r>
            <a:r>
              <a:rPr lang="en-US" sz="1200" dirty="0"/>
              <a:t>, policy=</a:t>
            </a:r>
            <a:r>
              <a:rPr lang="en-US" sz="1200" dirty="0" err="1"/>
              <a:t>random_policy</a:t>
            </a:r>
            <a:r>
              <a:rPr lang="en-US" sz="1200" dirty="0"/>
              <a:t>)</a:t>
            </a:r>
            <a:endParaRPr lang="en-US" sz="1200" dirty="0"/>
          </a:p>
        </p:txBody>
      </p:sp>
      <p:cxnSp>
        <p:nvCxnSpPr>
          <p:cNvPr id="5" name="Straight Arrow Connector 4"/>
          <p:cNvCxnSpPr>
            <a:stCxn id="10" idx="1"/>
          </p:cNvCxnSpPr>
          <p:nvPr/>
        </p:nvCxnSpPr>
        <p:spPr>
          <a:xfrm flipH="1">
            <a:off x="2963008" y="3483645"/>
            <a:ext cx="3955013" cy="191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9994254">
            <a:off x="3332089" y="3629079"/>
            <a:ext cx="5047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Write these codes inside </a:t>
            </a:r>
            <a:r>
              <a:rPr lang="en-US" sz="1200" dirty="0">
                <a:solidFill>
                  <a:srgbClr val="FF0000"/>
                </a:solidFill>
              </a:rPr>
              <a:t>view_hopper_model.py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64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715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after installation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5123" y="929814"/>
            <a:ext cx="4633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 run </a:t>
            </a:r>
            <a:r>
              <a:rPr lang="en-US" sz="1600" dirty="0" smtClean="0">
                <a:solidFill>
                  <a:srgbClr val="FF0000"/>
                </a:solidFill>
              </a:rPr>
              <a:t>view_hopper_model.py </a:t>
            </a:r>
            <a:r>
              <a:rPr lang="en-US" sz="1600" dirty="0" smtClean="0"/>
              <a:t>file, write: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python </a:t>
            </a:r>
            <a:r>
              <a:rPr lang="en-US" sz="1600" dirty="0" smtClean="0">
                <a:solidFill>
                  <a:srgbClr val="FF0000"/>
                </a:solidFill>
              </a:rPr>
              <a:t>view_hopper_model.py</a:t>
            </a:r>
            <a:endParaRPr lang="en-US" sz="1600" dirty="0"/>
          </a:p>
          <a:p>
            <a:r>
              <a:rPr lang="en-US" sz="1600" dirty="0" smtClean="0"/>
              <a:t> </a:t>
            </a:r>
          </a:p>
          <a:p>
            <a:r>
              <a:rPr lang="en-US" sz="1600" dirty="0" smtClean="0"/>
              <a:t>After running, you will see a view like below:</a:t>
            </a:r>
            <a:endParaRPr lang="en-US" sz="1600" dirty="0"/>
          </a:p>
        </p:txBody>
      </p:sp>
      <p:pic>
        <p:nvPicPr>
          <p:cNvPr id="14" name="hopper_random_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1896" y="2174993"/>
            <a:ext cx="5982152" cy="29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9171" y="6316513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휴먼명조"/>
              </a:rPr>
              <a:t>Abduraimjonov Abdurakhmon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2731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Rendering library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5123" y="914399"/>
            <a:ext cx="1063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</a:p>
          <a:p>
            <a:r>
              <a:rPr lang="en-US" dirty="0" smtClean="0"/>
              <a:t>	If you don’t get a rendering result like in pervious page, you should install </a:t>
            </a:r>
            <a:r>
              <a:rPr lang="en-US" b="1" dirty="0" smtClean="0"/>
              <a:t>GLFW</a:t>
            </a:r>
            <a:r>
              <a:rPr lang="en-US" dirty="0" smtClean="0"/>
              <a:t> library and connect it</a:t>
            </a:r>
          </a:p>
          <a:p>
            <a:r>
              <a:rPr lang="en-US" dirty="0"/>
              <a:t>	</a:t>
            </a:r>
            <a:r>
              <a:rPr lang="en-US" dirty="0" smtClean="0"/>
              <a:t>to your Environment Variables as below: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3" y="1837729"/>
            <a:ext cx="6441830" cy="40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197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456" y="758239"/>
            <a:ext cx="10938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DeepMind Control Suite is a set of stable, well-tested continuous control tasks that are easy to use and </a:t>
            </a:r>
            <a:r>
              <a:rPr lang="en-US" dirty="0" smtClean="0"/>
              <a:t>modify.</a:t>
            </a:r>
          </a:p>
          <a:p>
            <a:r>
              <a:rPr lang="en-US" dirty="0" smtClean="0"/>
              <a:t>The example views of these tasks: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8" y="1405607"/>
            <a:ext cx="5997924" cy="3774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992" y="1405487"/>
            <a:ext cx="4367038" cy="2490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92" y="3909598"/>
            <a:ext cx="1115483" cy="12163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6460" y="5261988"/>
            <a:ext cx="10843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Tasks are written in </a:t>
            </a:r>
            <a:r>
              <a:rPr lang="en-US" b="1" dirty="0"/>
              <a:t>Python</a:t>
            </a:r>
            <a:r>
              <a:rPr lang="en-US" dirty="0"/>
              <a:t> and physical models are defined using </a:t>
            </a:r>
            <a:r>
              <a:rPr lang="en-US" b="1" dirty="0"/>
              <a:t>MJCF</a:t>
            </a:r>
            <a:r>
              <a:rPr lang="en-US" dirty="0"/>
              <a:t>. </a:t>
            </a:r>
            <a:r>
              <a:rPr lang="en-US" dirty="0" smtClean="0"/>
              <a:t>Standardized </a:t>
            </a:r>
            <a:r>
              <a:rPr lang="en-US" dirty="0"/>
              <a:t>action, observation and reward structures make benchmarking simple and learning curves easy to interpret.</a:t>
            </a:r>
          </a:p>
        </p:txBody>
      </p:sp>
    </p:spTree>
    <p:extLst>
      <p:ext uri="{BB962C8B-B14F-4D97-AF65-F5344CB8AC3E}">
        <p14:creationId xmlns:p14="http://schemas.microsoft.com/office/powerpoint/2010/main" val="1086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55" y="851174"/>
            <a:ext cx="9908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suite module </a:t>
            </a:r>
            <a:r>
              <a:rPr lang="en-US" dirty="0" smtClean="0"/>
              <a:t>contains </a:t>
            </a:r>
            <a:r>
              <a:rPr lang="en-US" dirty="0"/>
              <a:t>the domains and tasks defined </a:t>
            </a: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Domain</a:t>
            </a:r>
            <a:r>
              <a:rPr lang="en-US" i="1" dirty="0" smtClean="0"/>
              <a:t> is </a:t>
            </a:r>
            <a:r>
              <a:rPr lang="en-US" dirty="0" smtClean="0"/>
              <a:t>physical </a:t>
            </a:r>
            <a:r>
              <a:rPr lang="en-US" i="1" dirty="0" smtClean="0">
                <a:solidFill>
                  <a:srgbClr val="FF0000"/>
                </a:solidFill>
              </a:rPr>
              <a:t>model</a:t>
            </a:r>
            <a:r>
              <a:rPr lang="en-US" i="1" dirty="0" smtClean="0"/>
              <a:t> (e.g. hopper)</a:t>
            </a:r>
          </a:p>
          <a:p>
            <a:r>
              <a:rPr lang="en-US" i="1" dirty="0" smtClean="0"/>
              <a:t>Each domain may have different tasks. For example, the Hopper has two tasks: “stand” and “hop”.</a:t>
            </a:r>
          </a:p>
          <a:p>
            <a:r>
              <a:rPr lang="en-US" i="1" dirty="0" smtClean="0"/>
              <a:t> </a:t>
            </a:r>
          </a:p>
          <a:p>
            <a:r>
              <a:rPr lang="en-US" i="1" dirty="0" smtClean="0"/>
              <a:t>Loading hopper by suite: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83575" y="2397682"/>
            <a:ext cx="504678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suite</a:t>
            </a:r>
          </a:p>
          <a:p>
            <a:endParaRPr lang="en-US" sz="1200" dirty="0"/>
          </a:p>
          <a:p>
            <a:r>
              <a:rPr lang="en-US" sz="1200" dirty="0" smtClean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/>
              <a:t>suite.load</a:t>
            </a:r>
            <a:r>
              <a:rPr lang="en-US" sz="1200" dirty="0"/>
              <a:t>(</a:t>
            </a:r>
            <a:r>
              <a:rPr lang="en-US" sz="1200" dirty="0" err="1"/>
              <a:t>domain_name</a:t>
            </a:r>
            <a:r>
              <a:rPr lang="en-US" sz="1200" dirty="0"/>
              <a:t>='hopper', </a:t>
            </a:r>
            <a:r>
              <a:rPr lang="en-US" sz="1200" dirty="0" err="1"/>
              <a:t>task_name</a:t>
            </a:r>
            <a:r>
              <a:rPr lang="en-US" sz="1200" dirty="0"/>
              <a:t>='hop</a:t>
            </a:r>
            <a:r>
              <a:rPr lang="en-US" sz="1200" dirty="0" smtClean="0"/>
              <a:t>')</a:t>
            </a:r>
          </a:p>
          <a:p>
            <a:endParaRPr lang="en-US" sz="1200" dirty="0"/>
          </a:p>
          <a:p>
            <a:r>
              <a:rPr lang="en-US" sz="1200" dirty="0"/>
              <a:t>spec = </a:t>
            </a:r>
            <a:r>
              <a:rPr lang="en-US" sz="1200" dirty="0" err="1"/>
              <a:t>env.action_spec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env.reset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/>
              <a:t>while not </a:t>
            </a:r>
            <a:r>
              <a:rPr lang="en-US" sz="1200" dirty="0" err="1"/>
              <a:t>time_step.last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action = </a:t>
            </a:r>
            <a:r>
              <a:rPr lang="en-US" sz="1200" dirty="0" err="1"/>
              <a:t>random_state.uniform</a:t>
            </a:r>
            <a:r>
              <a:rPr lang="en-US" sz="1200" dirty="0"/>
              <a:t>(</a:t>
            </a:r>
            <a:r>
              <a:rPr lang="en-US" sz="1200" dirty="0" err="1"/>
              <a:t>spec.minimum</a:t>
            </a:r>
            <a:r>
              <a:rPr lang="en-US" sz="1200" dirty="0"/>
              <a:t>, </a:t>
            </a:r>
            <a:r>
              <a:rPr lang="en-US" sz="1200" dirty="0" err="1"/>
              <a:t>spec.maximum</a:t>
            </a:r>
            <a:r>
              <a:rPr lang="en-US" sz="1200" dirty="0"/>
              <a:t>, </a:t>
            </a:r>
            <a:r>
              <a:rPr lang="en-US" sz="1200" dirty="0" err="1"/>
              <a:t>spec.shape</a:t>
            </a:r>
            <a:r>
              <a:rPr lang="en-US" sz="1200" dirty="0"/>
              <a:t>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env.step</a:t>
            </a:r>
            <a:r>
              <a:rPr lang="en-US" sz="1200" dirty="0"/>
              <a:t>(action)</a:t>
            </a:r>
          </a:p>
        </p:txBody>
      </p:sp>
      <p:pic>
        <p:nvPicPr>
          <p:cNvPr id="5" name="hopper_random_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946" y="2123661"/>
            <a:ext cx="5389046" cy="26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55" y="851174"/>
            <a:ext cx="99084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suite module </a:t>
            </a:r>
            <a:r>
              <a:rPr lang="en-US" dirty="0" smtClean="0"/>
              <a:t>contains </a:t>
            </a:r>
            <a:r>
              <a:rPr lang="en-US" dirty="0"/>
              <a:t>the domains and tasks defined </a:t>
            </a:r>
            <a:endParaRPr lang="en-US" dirty="0" smtClean="0"/>
          </a:p>
          <a:p>
            <a:r>
              <a:rPr lang="en-US" i="1" dirty="0" smtClean="0">
                <a:solidFill>
                  <a:srgbClr val="FF0000"/>
                </a:solidFill>
              </a:rPr>
              <a:t>Domain</a:t>
            </a:r>
            <a:r>
              <a:rPr lang="en-US" i="1" dirty="0" smtClean="0"/>
              <a:t> is </a:t>
            </a:r>
            <a:r>
              <a:rPr lang="en-US" dirty="0" smtClean="0"/>
              <a:t>physical </a:t>
            </a:r>
            <a:r>
              <a:rPr lang="en-US" i="1" dirty="0" smtClean="0">
                <a:solidFill>
                  <a:srgbClr val="FF0000"/>
                </a:solidFill>
              </a:rPr>
              <a:t>model</a:t>
            </a:r>
            <a:r>
              <a:rPr lang="en-US" i="1" dirty="0" smtClean="0"/>
              <a:t> (e.g. hopper)</a:t>
            </a:r>
          </a:p>
          <a:p>
            <a:r>
              <a:rPr lang="en-US" i="1" dirty="0" smtClean="0"/>
              <a:t>Each domain may have different tasks. For example, the Hopper has two tasks: “stand” and “hop”.</a:t>
            </a:r>
          </a:p>
          <a:p>
            <a:r>
              <a:rPr lang="en-US" i="1" dirty="0" smtClean="0"/>
              <a:t> </a:t>
            </a:r>
          </a:p>
          <a:p>
            <a:r>
              <a:rPr lang="en-US" i="1" dirty="0" smtClean="0"/>
              <a:t>Loading hopper by suite: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83575" y="2397682"/>
            <a:ext cx="504678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suite</a:t>
            </a:r>
          </a:p>
          <a:p>
            <a:endParaRPr lang="en-US" sz="1200" dirty="0"/>
          </a:p>
          <a:p>
            <a:r>
              <a:rPr lang="en-US" sz="1200" dirty="0" smtClean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/>
              <a:t>suite.load</a:t>
            </a:r>
            <a:r>
              <a:rPr lang="en-US" sz="1200" dirty="0"/>
              <a:t>(</a:t>
            </a:r>
            <a:r>
              <a:rPr lang="en-US" sz="1200" dirty="0" err="1"/>
              <a:t>domain_name</a:t>
            </a:r>
            <a:r>
              <a:rPr lang="en-US" sz="1200" dirty="0"/>
              <a:t>='hopper', </a:t>
            </a:r>
            <a:r>
              <a:rPr lang="en-US" sz="1200" dirty="0" err="1"/>
              <a:t>task_name</a:t>
            </a:r>
            <a:r>
              <a:rPr lang="en-US" sz="1200" dirty="0"/>
              <a:t>='hop</a:t>
            </a:r>
            <a:r>
              <a:rPr lang="en-US" sz="1200" dirty="0" smtClean="0"/>
              <a:t>')</a:t>
            </a:r>
          </a:p>
          <a:p>
            <a:endParaRPr lang="en-US" sz="1200" dirty="0"/>
          </a:p>
          <a:p>
            <a:r>
              <a:rPr lang="en-US" sz="1200" dirty="0"/>
              <a:t>spec = </a:t>
            </a:r>
            <a:r>
              <a:rPr lang="en-US" sz="1200" dirty="0" err="1"/>
              <a:t>env.action_spec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env.reset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/>
              <a:t>while not </a:t>
            </a:r>
            <a:r>
              <a:rPr lang="en-US" sz="1200" dirty="0" err="1"/>
              <a:t>time_step.last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action = </a:t>
            </a:r>
            <a:r>
              <a:rPr lang="en-US" sz="1200" dirty="0" err="1"/>
              <a:t>random_state.uniform</a:t>
            </a:r>
            <a:r>
              <a:rPr lang="en-US" sz="1200" dirty="0"/>
              <a:t>(</a:t>
            </a:r>
            <a:r>
              <a:rPr lang="en-US" sz="1200" dirty="0" err="1"/>
              <a:t>spec.minimum</a:t>
            </a:r>
            <a:r>
              <a:rPr lang="en-US" sz="1200" dirty="0"/>
              <a:t>, </a:t>
            </a:r>
            <a:r>
              <a:rPr lang="en-US" sz="1200" dirty="0" err="1"/>
              <a:t>spec.maximum</a:t>
            </a:r>
            <a:r>
              <a:rPr lang="en-US" sz="1200" dirty="0"/>
              <a:t>, </a:t>
            </a:r>
            <a:r>
              <a:rPr lang="en-US" sz="1200" dirty="0" err="1"/>
              <a:t>spec.shape</a:t>
            </a:r>
            <a:r>
              <a:rPr lang="en-US" sz="1200" dirty="0"/>
              <a:t>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env.step</a:t>
            </a:r>
            <a:r>
              <a:rPr lang="en-US" sz="1200" dirty="0"/>
              <a:t>(action)</a:t>
            </a:r>
          </a:p>
        </p:txBody>
      </p:sp>
      <p:pic>
        <p:nvPicPr>
          <p:cNvPr id="5" name="hopper_random_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946" y="2123661"/>
            <a:ext cx="5389046" cy="26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55" y="851174"/>
            <a:ext cx="9908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Domain is humanoid, it has 3 tasks: “stand” , “walk” and “run”.</a:t>
            </a:r>
          </a:p>
          <a:p>
            <a:r>
              <a:rPr lang="en-US" i="1" dirty="0" smtClean="0"/>
              <a:t> </a:t>
            </a:r>
          </a:p>
          <a:p>
            <a:r>
              <a:rPr lang="en-US" i="1" dirty="0" smtClean="0"/>
              <a:t>Loading humanoid by suite: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83575" y="2397682"/>
            <a:ext cx="504678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suite</a:t>
            </a:r>
          </a:p>
          <a:p>
            <a:endParaRPr lang="en-US" sz="1200" dirty="0"/>
          </a:p>
          <a:p>
            <a:r>
              <a:rPr lang="en-US" sz="1200" dirty="0" smtClean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 smtClean="0"/>
              <a:t>suite.load</a:t>
            </a:r>
            <a:r>
              <a:rPr lang="en-US" sz="1200" dirty="0" smtClean="0"/>
              <a:t>(</a:t>
            </a:r>
            <a:r>
              <a:rPr lang="en-US" sz="1200" dirty="0" err="1" smtClean="0"/>
              <a:t>domain_name</a:t>
            </a:r>
            <a:r>
              <a:rPr lang="en-US" sz="1200" dirty="0" smtClean="0"/>
              <a:t>=</a:t>
            </a:r>
            <a:r>
              <a:rPr lang="en-US" sz="1200" dirty="0"/>
              <a:t>'</a:t>
            </a:r>
            <a:r>
              <a:rPr lang="en-US" sz="1200" dirty="0" smtClean="0"/>
              <a:t>humanoid</a:t>
            </a:r>
            <a:r>
              <a:rPr lang="en-US" sz="1200" dirty="0"/>
              <a:t>'</a:t>
            </a:r>
            <a:r>
              <a:rPr lang="en-US" sz="1200" dirty="0" smtClean="0"/>
              <a:t>, </a:t>
            </a:r>
            <a:r>
              <a:rPr lang="en-US" sz="1200" dirty="0" err="1" smtClean="0"/>
              <a:t>task_name</a:t>
            </a:r>
            <a:r>
              <a:rPr lang="en-US" sz="1200" dirty="0" smtClean="0"/>
              <a:t>=</a:t>
            </a:r>
            <a:r>
              <a:rPr lang="en-US" sz="1200" dirty="0"/>
              <a:t>'</a:t>
            </a:r>
            <a:r>
              <a:rPr lang="en-US" sz="1200" dirty="0" smtClean="0"/>
              <a:t>stand')</a:t>
            </a:r>
          </a:p>
          <a:p>
            <a:endParaRPr lang="en-US" sz="1200" dirty="0"/>
          </a:p>
          <a:p>
            <a:r>
              <a:rPr lang="en-US" sz="1200" dirty="0"/>
              <a:t>spec = </a:t>
            </a:r>
            <a:r>
              <a:rPr lang="en-US" sz="1200" dirty="0" err="1"/>
              <a:t>env.action_spec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env.reset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/>
              <a:t>while not </a:t>
            </a:r>
            <a:r>
              <a:rPr lang="en-US" sz="1200" dirty="0" err="1"/>
              <a:t>time_step.last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action = </a:t>
            </a:r>
            <a:r>
              <a:rPr lang="en-US" sz="1200" dirty="0" err="1"/>
              <a:t>random_state.uniform</a:t>
            </a:r>
            <a:r>
              <a:rPr lang="en-US" sz="1200" dirty="0"/>
              <a:t>(</a:t>
            </a:r>
            <a:r>
              <a:rPr lang="en-US" sz="1200" dirty="0" err="1"/>
              <a:t>spec.minimum</a:t>
            </a:r>
            <a:r>
              <a:rPr lang="en-US" sz="1200" dirty="0"/>
              <a:t>, </a:t>
            </a:r>
            <a:r>
              <a:rPr lang="en-US" sz="1200" dirty="0" err="1"/>
              <a:t>spec.maximum</a:t>
            </a:r>
            <a:r>
              <a:rPr lang="en-US" sz="1200" dirty="0"/>
              <a:t>, </a:t>
            </a:r>
            <a:r>
              <a:rPr lang="en-US" sz="1200" dirty="0" err="1"/>
              <a:t>spec.shape</a:t>
            </a:r>
            <a:r>
              <a:rPr lang="en-US" sz="1200" dirty="0"/>
              <a:t>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time_step</a:t>
            </a:r>
            <a:r>
              <a:rPr lang="en-US" sz="1200" dirty="0"/>
              <a:t> = </a:t>
            </a:r>
            <a:r>
              <a:rPr lang="en-US" sz="1200" dirty="0" err="1"/>
              <a:t>env.step</a:t>
            </a:r>
            <a:r>
              <a:rPr lang="en-US" sz="1200" dirty="0"/>
              <a:t>(action)</a:t>
            </a:r>
          </a:p>
        </p:txBody>
      </p:sp>
      <p:pic>
        <p:nvPicPr>
          <p:cNvPr id="2" name="humanoid_random_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7841" y="2101040"/>
            <a:ext cx="5209932" cy="26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2953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Rendering a model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693" y="851174"/>
            <a:ext cx="66621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render any </a:t>
            </a:r>
            <a:r>
              <a:rPr lang="en-US" dirty="0" err="1" smtClean="0"/>
              <a:t>dm_control</a:t>
            </a:r>
            <a:r>
              <a:rPr lang="en-US" dirty="0" smtClean="0"/>
              <a:t> suite domains on the MJCF by using:  </a:t>
            </a:r>
          </a:p>
          <a:p>
            <a:r>
              <a:rPr lang="en-US" b="1" dirty="0"/>
              <a:t>	</a:t>
            </a:r>
            <a:r>
              <a:rPr lang="en-US" sz="1400" b="1" dirty="0" smtClean="0"/>
              <a:t>from </a:t>
            </a:r>
            <a:r>
              <a:rPr lang="en-US" sz="1400" b="1" dirty="0" err="1"/>
              <a:t>dm_control</a:t>
            </a:r>
            <a:r>
              <a:rPr lang="en-US" sz="1400" b="1" dirty="0"/>
              <a:t> import </a:t>
            </a:r>
            <a:r>
              <a:rPr lang="en-US" sz="1400" b="1" dirty="0" smtClean="0"/>
              <a:t>viewer</a:t>
            </a:r>
          </a:p>
          <a:p>
            <a:endParaRPr lang="en-US" sz="1400" b="1" dirty="0"/>
          </a:p>
          <a:p>
            <a:r>
              <a:rPr lang="en-US" sz="1600" dirty="0" smtClean="0"/>
              <a:t>Example to render “hopper” model on MJCF: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92367" y="2009850"/>
            <a:ext cx="5046787" cy="3046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suite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viewer</a:t>
            </a:r>
          </a:p>
          <a:p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</a:t>
            </a:r>
            <a:r>
              <a:rPr lang="en-US" sz="1200" dirty="0" smtClean="0"/>
              <a:t>np</a:t>
            </a:r>
          </a:p>
          <a:p>
            <a:endParaRPr lang="en-US" sz="1200" dirty="0"/>
          </a:p>
          <a:p>
            <a:r>
              <a:rPr lang="en-US" sz="1200" dirty="0" smtClean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 smtClean="0"/>
              <a:t>suite.load</a:t>
            </a:r>
            <a:r>
              <a:rPr lang="en-US" sz="1200" dirty="0" smtClean="0"/>
              <a:t>(</a:t>
            </a:r>
            <a:r>
              <a:rPr lang="en-US" sz="1200" dirty="0" err="1" smtClean="0"/>
              <a:t>domain_name</a:t>
            </a:r>
            <a:r>
              <a:rPr lang="en-US" sz="1200" dirty="0" smtClean="0"/>
              <a:t>=</a:t>
            </a:r>
            <a:r>
              <a:rPr lang="en-US" sz="1200" dirty="0"/>
              <a:t>'</a:t>
            </a:r>
            <a:r>
              <a:rPr lang="en-US" sz="1200" dirty="0" smtClean="0"/>
              <a:t>hopper', </a:t>
            </a:r>
            <a:r>
              <a:rPr lang="en-US" sz="1200" dirty="0" err="1" smtClean="0"/>
              <a:t>task_name</a:t>
            </a:r>
            <a:r>
              <a:rPr lang="en-US" sz="1200" dirty="0" smtClean="0"/>
              <a:t>=</a:t>
            </a:r>
            <a:r>
              <a:rPr lang="en-US" sz="1200" dirty="0"/>
              <a:t>'</a:t>
            </a:r>
            <a:r>
              <a:rPr lang="en-US" sz="1200" dirty="0" smtClean="0"/>
              <a:t>hop')</a:t>
            </a:r>
          </a:p>
          <a:p>
            <a:r>
              <a:rPr lang="en-US" sz="1200" dirty="0" err="1"/>
              <a:t>action_spec</a:t>
            </a:r>
            <a:r>
              <a:rPr lang="en-US" sz="1200" dirty="0"/>
              <a:t> = </a:t>
            </a:r>
            <a:r>
              <a:rPr lang="en-US" sz="1200" dirty="0" err="1"/>
              <a:t>env.action_spec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 smtClean="0"/>
              <a:t># </a:t>
            </a:r>
            <a:r>
              <a:rPr lang="en-US" sz="1200" dirty="0"/>
              <a:t>Define a uniform random policy.</a:t>
            </a:r>
          </a:p>
          <a:p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random_policy</a:t>
            </a:r>
            <a:r>
              <a:rPr lang="en-US" sz="1200" dirty="0"/>
              <a:t>(</a:t>
            </a:r>
            <a:r>
              <a:rPr lang="en-US" sz="1200" dirty="0" err="1"/>
              <a:t>time_step</a:t>
            </a:r>
            <a:r>
              <a:rPr lang="en-US" sz="1200" dirty="0"/>
              <a:t>):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np.random.uniform</a:t>
            </a:r>
            <a:r>
              <a:rPr lang="en-US" sz="1200" dirty="0"/>
              <a:t>(low=</a:t>
            </a:r>
            <a:r>
              <a:rPr lang="en-US" sz="1200" dirty="0" err="1"/>
              <a:t>action_spec.minimum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high=</a:t>
            </a:r>
            <a:r>
              <a:rPr lang="en-US" sz="1200" dirty="0" err="1"/>
              <a:t>action_spec.maximum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size=</a:t>
            </a:r>
            <a:r>
              <a:rPr lang="en-US" sz="1200" dirty="0" err="1"/>
              <a:t>action_spec.shape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# Launch the viewer application.</a:t>
            </a:r>
          </a:p>
          <a:p>
            <a:r>
              <a:rPr lang="en-US" sz="1200" dirty="0" err="1"/>
              <a:t>viewer.launch</a:t>
            </a:r>
            <a:r>
              <a:rPr lang="en-US" sz="1200" dirty="0"/>
              <a:t>(</a:t>
            </a:r>
            <a:r>
              <a:rPr lang="en-US" sz="1200" dirty="0" err="1"/>
              <a:t>env</a:t>
            </a:r>
            <a:r>
              <a:rPr lang="en-US" sz="1200" dirty="0"/>
              <a:t>, policy=</a:t>
            </a:r>
            <a:r>
              <a:rPr lang="en-US" sz="1200" dirty="0" err="1"/>
              <a:t>random_policy</a:t>
            </a:r>
            <a:r>
              <a:rPr lang="en-US" sz="1200" dirty="0"/>
              <a:t>)</a:t>
            </a:r>
          </a:p>
        </p:txBody>
      </p:sp>
      <p:pic>
        <p:nvPicPr>
          <p:cNvPr id="5" name="hopper_view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7578" y="1384998"/>
            <a:ext cx="5403186" cy="4280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367" y="5355190"/>
            <a:ext cx="491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run the above codes, the ‘hopper</a:t>
            </a:r>
            <a:r>
              <a:rPr lang="en-US" dirty="0"/>
              <a:t>’ </a:t>
            </a:r>
            <a:r>
              <a:rPr lang="en-US" dirty="0" smtClean="0"/>
              <a:t>model is 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opened on the MJCF</a:t>
            </a:r>
          </a:p>
        </p:txBody>
      </p:sp>
    </p:spTree>
    <p:extLst>
      <p:ext uri="{BB962C8B-B14F-4D97-AF65-F5344CB8AC3E}">
        <p14:creationId xmlns:p14="http://schemas.microsoft.com/office/powerpoint/2010/main" val="13618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9083"/>
            <a:ext cx="12192000" cy="520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1456" y="128613"/>
            <a:ext cx="2953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Rendering a model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693" y="851174"/>
            <a:ext cx="393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Example to render “hopper” model on MJCF: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7723" y="1403821"/>
            <a:ext cx="5046787" cy="3046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suite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dm_control</a:t>
            </a:r>
            <a:r>
              <a:rPr lang="en-US" sz="1200" dirty="0"/>
              <a:t> import </a:t>
            </a:r>
            <a:r>
              <a:rPr lang="en-US" sz="1200" dirty="0" smtClean="0"/>
              <a:t>viewer</a:t>
            </a:r>
          </a:p>
          <a:p>
            <a:r>
              <a:rPr lang="en-US" sz="1200" dirty="0"/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as </a:t>
            </a:r>
            <a:r>
              <a:rPr lang="en-US" sz="1200" dirty="0" smtClean="0"/>
              <a:t>np</a:t>
            </a:r>
          </a:p>
          <a:p>
            <a:endParaRPr lang="en-US" sz="1200" dirty="0"/>
          </a:p>
          <a:p>
            <a:r>
              <a:rPr lang="en-US" sz="1200" dirty="0" smtClean="0"/>
              <a:t># loading a task</a:t>
            </a:r>
          </a:p>
          <a:p>
            <a:r>
              <a:rPr lang="en-US" sz="1200" dirty="0" err="1"/>
              <a:t>env</a:t>
            </a:r>
            <a:r>
              <a:rPr lang="en-US" sz="1200" dirty="0"/>
              <a:t> = </a:t>
            </a:r>
            <a:r>
              <a:rPr lang="en-US" sz="1200" dirty="0" err="1" smtClean="0"/>
              <a:t>suite.load</a:t>
            </a:r>
            <a:r>
              <a:rPr lang="en-US" sz="1200" dirty="0" smtClean="0"/>
              <a:t>(</a:t>
            </a:r>
            <a:r>
              <a:rPr lang="en-US" sz="1200" dirty="0" err="1" smtClean="0"/>
              <a:t>domain_name</a:t>
            </a:r>
            <a:r>
              <a:rPr lang="en-US" sz="1200" dirty="0" smtClean="0"/>
              <a:t>='humanoid', </a:t>
            </a:r>
            <a:r>
              <a:rPr lang="en-US" sz="1200" dirty="0" err="1" smtClean="0"/>
              <a:t>task_name</a:t>
            </a:r>
            <a:r>
              <a:rPr lang="en-US" sz="1200" dirty="0" smtClean="0"/>
              <a:t>=</a:t>
            </a:r>
            <a:r>
              <a:rPr lang="en-US" sz="1200" dirty="0"/>
              <a:t>'</a:t>
            </a:r>
            <a:r>
              <a:rPr lang="en-US" sz="1200" dirty="0" smtClean="0"/>
              <a:t>run')</a:t>
            </a:r>
          </a:p>
          <a:p>
            <a:r>
              <a:rPr lang="en-US" sz="1200" dirty="0" err="1"/>
              <a:t>action_spec</a:t>
            </a:r>
            <a:r>
              <a:rPr lang="en-US" sz="1200" dirty="0"/>
              <a:t> = </a:t>
            </a:r>
            <a:r>
              <a:rPr lang="en-US" sz="1200" dirty="0" err="1"/>
              <a:t>env.action_spec</a:t>
            </a:r>
            <a:r>
              <a:rPr lang="en-US" sz="1200" dirty="0" smtClean="0"/>
              <a:t>()</a:t>
            </a:r>
          </a:p>
          <a:p>
            <a:endParaRPr lang="en-US" sz="1200" dirty="0"/>
          </a:p>
          <a:p>
            <a:r>
              <a:rPr lang="en-US" sz="1200" dirty="0" smtClean="0"/>
              <a:t># </a:t>
            </a:r>
            <a:r>
              <a:rPr lang="en-US" sz="1200" dirty="0"/>
              <a:t>Define a uniform random policy.</a:t>
            </a:r>
          </a:p>
          <a:p>
            <a:r>
              <a:rPr lang="en-US" sz="1200" dirty="0" err="1"/>
              <a:t>def</a:t>
            </a:r>
            <a:r>
              <a:rPr lang="en-US" sz="1200" dirty="0"/>
              <a:t> </a:t>
            </a:r>
            <a:r>
              <a:rPr lang="en-US" sz="1200" dirty="0" err="1"/>
              <a:t>random_policy</a:t>
            </a:r>
            <a:r>
              <a:rPr lang="en-US" sz="1200" dirty="0"/>
              <a:t>(</a:t>
            </a:r>
            <a:r>
              <a:rPr lang="en-US" sz="1200" dirty="0" err="1"/>
              <a:t>time_step</a:t>
            </a:r>
            <a:r>
              <a:rPr lang="en-US" sz="1200" dirty="0"/>
              <a:t>):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np.random.uniform</a:t>
            </a:r>
            <a:r>
              <a:rPr lang="en-US" sz="1200" dirty="0"/>
              <a:t>(low=</a:t>
            </a:r>
            <a:r>
              <a:rPr lang="en-US" sz="1200" dirty="0" err="1"/>
              <a:t>action_spec.minimum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high=</a:t>
            </a:r>
            <a:r>
              <a:rPr lang="en-US" sz="1200" dirty="0" err="1"/>
              <a:t>action_spec.maximum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             size=</a:t>
            </a:r>
            <a:r>
              <a:rPr lang="en-US" sz="1200" dirty="0" err="1"/>
              <a:t>action_spec.shape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# Launch the viewer application.</a:t>
            </a:r>
          </a:p>
          <a:p>
            <a:r>
              <a:rPr lang="en-US" sz="1200" dirty="0" err="1"/>
              <a:t>viewer.launch</a:t>
            </a:r>
            <a:r>
              <a:rPr lang="en-US" sz="1200" dirty="0"/>
              <a:t>(</a:t>
            </a:r>
            <a:r>
              <a:rPr lang="en-US" sz="1200" dirty="0" err="1"/>
              <a:t>env</a:t>
            </a:r>
            <a:r>
              <a:rPr lang="en-US" sz="1200" dirty="0"/>
              <a:t>, policy=</a:t>
            </a:r>
            <a:r>
              <a:rPr lang="en-US" sz="1200" dirty="0" err="1"/>
              <a:t>random_policy</a:t>
            </a:r>
            <a:r>
              <a:rPr lang="en-US" sz="12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863" y="5094027"/>
            <a:ext cx="5123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run the above codes, the ‘humanoid’ model is </a:t>
            </a:r>
            <a:endParaRPr lang="en-US" dirty="0"/>
          </a:p>
          <a:p>
            <a:r>
              <a:rPr lang="en-US" dirty="0"/>
              <a:t>automatically </a:t>
            </a:r>
            <a:r>
              <a:rPr lang="en-US" dirty="0" smtClean="0"/>
              <a:t>opened on the MJCF</a:t>
            </a:r>
          </a:p>
        </p:txBody>
      </p:sp>
      <p:pic>
        <p:nvPicPr>
          <p:cNvPr id="2" name="humanoid_view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252858"/>
            <a:ext cx="5560158" cy="41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6394" y="680931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62" y="1402254"/>
            <a:ext cx="102474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your OS is Linux, you can follow the </a:t>
            </a:r>
            <a:r>
              <a:rPr lang="en-US" dirty="0" err="1" smtClean="0"/>
              <a:t>github</a:t>
            </a:r>
            <a:r>
              <a:rPr lang="en-US" dirty="0" smtClean="0"/>
              <a:t> link of </a:t>
            </a:r>
            <a:r>
              <a:rPr lang="en-US" b="1" dirty="0" err="1" smtClean="0"/>
              <a:t>dm_control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https://github.com/deepmind/dm_control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If your OS is Windows, to install </a:t>
            </a:r>
            <a:r>
              <a:rPr lang="en-US" b="1" dirty="0" err="1" smtClean="0"/>
              <a:t>dm_control</a:t>
            </a:r>
            <a:r>
              <a:rPr lang="en-US" dirty="0" smtClean="0"/>
              <a:t>, do following steps: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 1: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and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Install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Anaconda 3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(https://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repo.anaconda.com/archive/Anaconda3-2020.07-Windows-x86_64.exe)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After installing Anaconda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en-US" sz="1400" dirty="0"/>
              <a:t> Use the terminal or an Anaconda </a:t>
            </a:r>
            <a:r>
              <a:rPr lang="en-US" sz="1400" dirty="0" smtClean="0"/>
              <a:t>Prompt and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reate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virtual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environment with python=3.6: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conda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create --name 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dm_control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python=3.6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0" y="6148552"/>
            <a:ext cx="12192000" cy="709448"/>
          </a:xfrm>
          <a:prstGeom prst="round2Same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204151"/>
            <a:ext cx="121920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6394" y="680931"/>
            <a:ext cx="4158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dm_control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002" y="6318610"/>
            <a:ext cx="33167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GREW Creative Lab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62" y="1402254"/>
            <a:ext cx="94892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Step 2: 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Download 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dm_control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files from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github.com/deepmind/dm_control</a:t>
            </a:r>
            <a:r>
              <a:rPr lang="en-US" sz="1400" dirty="0" smtClean="0"/>
              <a:t>, and extract it a place where you want.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After extracting files, go to the path of 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dm_control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To install </a:t>
            </a:r>
            <a:r>
              <a:rPr 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dm_control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write: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pip install </a:t>
            </a:r>
            <a:r>
              <a:rPr 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dm_control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                 or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pip install 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endParaRPr lang="en-US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05" y="2403973"/>
            <a:ext cx="1866667" cy="259047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196254" y="2303585"/>
            <a:ext cx="3885293" cy="63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8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826</Words>
  <Application>Microsoft Office PowerPoint</Application>
  <PresentationFormat>Widescreen</PresentationFormat>
  <Paragraphs>198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휴먼명조</vt:lpstr>
      <vt:lpstr>Arial</vt:lpstr>
      <vt:lpstr>Arial Narrow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Abduraimjonov Abdurakhmon</dc:creator>
  <cp:lastModifiedBy>sabr</cp:lastModifiedBy>
  <cp:revision>96</cp:revision>
  <dcterms:created xsi:type="dcterms:W3CDTF">2019-05-21T05:14:50Z</dcterms:created>
  <dcterms:modified xsi:type="dcterms:W3CDTF">2020-08-21T08:41:38Z</dcterms:modified>
</cp:coreProperties>
</file>